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6"/>
  </p:handoutMasterIdLst>
  <p:sldIdLst>
    <p:sldId id="259" r:id="rId3"/>
    <p:sldId id="260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65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9101" autoAdjust="0"/>
  </p:normalViewPr>
  <p:slideViewPr>
    <p:cSldViewPr snapToGrid="0" showGuides="1">
      <p:cViewPr varScale="1">
        <p:scale>
          <a:sx n="65" d="100"/>
          <a:sy n="65" d="100"/>
        </p:scale>
        <p:origin x="1458" y="66"/>
      </p:cViewPr>
      <p:guideLst>
        <p:guide orient="horz" pos="3952"/>
        <p:guide pos="665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 smtClean="0"/>
              <a:t>中文：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1. </a:t>
            </a:r>
            <a:r>
              <a:rPr lang="zh-CN" altLang="en-US" dirty="0" smtClean="0"/>
              <a:t>课名：微软雅黑</a:t>
            </a:r>
            <a:r>
              <a:rPr lang="en-US" altLang="zh-CN" dirty="0" smtClean="0"/>
              <a:t>48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sz="1200" b="0" dirty="0" smtClean="0"/>
              <a:t>（第一课时）</a:t>
            </a:r>
            <a:r>
              <a:rPr lang="zh-CN" altLang="en-US" dirty="0" smtClean="0"/>
              <a:t>：微软雅黑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3.</a:t>
            </a:r>
            <a:r>
              <a:rPr lang="zh-CN" altLang="en-US" dirty="0" smtClean="0"/>
              <a:t>学校名称：请填写全称；</a:t>
            </a:r>
            <a:endParaRPr lang="en-US" altLang="zh-CN" b="1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学科、年级、主讲人、学校：华文楷体</a:t>
            </a:r>
            <a:r>
              <a:rPr lang="en-US" altLang="zh-CN" dirty="0" smtClean="0"/>
              <a:t>28</a:t>
            </a:r>
            <a:r>
              <a:rPr lang="zh-CN" altLang="en-US" dirty="0" smtClean="0"/>
              <a:t>号字（具体根据文字量可适当调整）。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课名：字体以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为主，字号一般使用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（</a:t>
            </a:r>
            <a:r>
              <a:rPr lang="en-US" altLang="zh-CN" dirty="0" smtClean="0"/>
              <a:t>Period</a:t>
            </a:r>
            <a:r>
              <a:rPr lang="en-US" altLang="zh-CN" baseline="0" dirty="0" smtClean="0"/>
              <a:t> 1</a:t>
            </a:r>
            <a:r>
              <a:rPr lang="zh-CN" altLang="en-US" dirty="0" smtClean="0"/>
              <a:t>）：字体使用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，字号为</a:t>
            </a:r>
            <a:r>
              <a:rPr lang="en-US" altLang="zh-CN" dirty="0" smtClean="0"/>
              <a:t>28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正文一般用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请注意：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正文标题为：黑体，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正文内容为：华文楷体，尽量不小于</a:t>
            </a:r>
            <a:r>
              <a:rPr lang="en-US" altLang="zh-CN" dirty="0" smtClean="0"/>
              <a:t>24</a:t>
            </a:r>
            <a:r>
              <a:rPr lang="zh-CN" altLang="en-US" dirty="0" smtClean="0"/>
              <a:t>号，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 smtClean="0"/>
              <a:t>根据文字量可适当调整。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3200" dirty="0" smtClean="0">
                <a:solidFill>
                  <a:schemeClr val="bg1"/>
                </a:solidFill>
              </a:rPr>
              <a:t>基础教育</a:t>
            </a:r>
            <a:r>
              <a:rPr lang="zh-CN" altLang="en-US" sz="3200" dirty="0" smtClean="0">
                <a:solidFill>
                  <a:schemeClr val="bg1"/>
                </a:solidFill>
              </a:rPr>
              <a:t>精品</a:t>
            </a:r>
            <a:r>
              <a:rPr lang="zh-CN" altLang="en-US" sz="3200" dirty="0" smtClean="0">
                <a:solidFill>
                  <a:schemeClr val="bg1"/>
                </a:solidFill>
              </a:rPr>
              <a:t>课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  <a:prstGeom prst="rect">
            <a:avLst/>
          </a:prstGeom>
        </p:spPr>
        <p:txBody>
          <a:bodyPr/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学习雷锋好榜样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428625" y="3771265"/>
            <a:ext cx="11334115" cy="9944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主题模块：思政育人</a:t>
            </a:r>
            <a:r>
              <a:rPr lang="en-US" altLang="zh-CN" sz="2800" dirty="0"/>
              <a:t>     </a:t>
            </a:r>
            <a:r>
              <a:rPr lang="zh-CN" altLang="en-US" sz="2800" dirty="0"/>
              <a:t>书</a:t>
            </a:r>
            <a:r>
              <a:rPr lang="en-US" altLang="zh-CN" sz="2800" dirty="0" smtClean="0">
                <a:sym typeface="+mn-ea"/>
              </a:rPr>
              <a:t>        </a:t>
            </a:r>
            <a:r>
              <a:rPr lang="zh-CN" altLang="en-US" sz="2800" dirty="0"/>
              <a:t>名</a:t>
            </a:r>
            <a:r>
              <a:rPr lang="zh-CN" altLang="en-US" sz="2800" dirty="0" smtClean="0"/>
              <a:t>：《雷锋全集》    任教学</a:t>
            </a:r>
            <a:r>
              <a:rPr lang="zh-CN" altLang="en-US" sz="2800" dirty="0"/>
              <a:t>科</a:t>
            </a:r>
            <a:r>
              <a:rPr lang="zh-CN" altLang="en-US" sz="2800" dirty="0" smtClean="0"/>
              <a:t>：语</a:t>
            </a:r>
            <a:r>
              <a:rPr lang="en-US" altLang="zh-CN" sz="2800" dirty="0" smtClean="0"/>
              <a:t>     </a:t>
            </a:r>
            <a:r>
              <a:rPr lang="zh-CN" altLang="en-US" sz="2800" dirty="0" smtClean="0"/>
              <a:t>文</a:t>
            </a:r>
            <a:r>
              <a:rPr lang="en-US" altLang="zh-CN" sz="2800" dirty="0" smtClean="0"/>
              <a:t>            </a:t>
            </a:r>
            <a:endParaRPr lang="zh-CN" altLang="en-US" sz="2800" dirty="0"/>
          </a:p>
          <a:p>
            <a:r>
              <a:rPr lang="zh-CN" altLang="en-US" sz="2800" dirty="0" smtClean="0"/>
              <a:t>年</a:t>
            </a:r>
            <a:r>
              <a:rPr lang="en-US" altLang="zh-CN" sz="2800" dirty="0" smtClean="0"/>
              <a:t>        </a:t>
            </a:r>
            <a:r>
              <a:rPr lang="zh-CN" altLang="en-US" sz="2800" dirty="0" smtClean="0"/>
              <a:t>级：五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年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级</a:t>
            </a:r>
            <a:r>
              <a:rPr lang="en-US" altLang="zh-CN" sz="2800" dirty="0" smtClean="0"/>
              <a:t>       </a:t>
            </a:r>
            <a:r>
              <a:rPr lang="zh-CN" altLang="en-US" sz="2800" dirty="0" smtClean="0"/>
              <a:t>主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讲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人：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李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小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红      </a:t>
            </a:r>
            <a:r>
              <a:rPr lang="en-US" altLang="zh-CN" sz="2800" dirty="0" smtClean="0"/>
              <a:t>    </a:t>
            </a:r>
            <a:r>
              <a:rPr lang="zh-CN" altLang="en-US" sz="2800" dirty="0" smtClean="0"/>
              <a:t>学    </a:t>
            </a:r>
            <a:r>
              <a:rPr lang="en-US" altLang="zh-CN" sz="2800" dirty="0" smtClean="0"/>
              <a:t>    </a:t>
            </a:r>
            <a:r>
              <a:rPr lang="zh-CN" altLang="en-US" sz="2800" dirty="0" smtClean="0"/>
              <a:t>校：</a:t>
            </a:r>
            <a:r>
              <a:rPr lang="en-US" altLang="zh-CN" sz="2800" dirty="0"/>
              <a:t>XX </a:t>
            </a:r>
            <a:r>
              <a:rPr lang="zh-CN" altLang="en-US" sz="2800" dirty="0" smtClean="0"/>
              <a:t>学校</a:t>
            </a:r>
            <a:endParaRPr lang="en-US" altLang="zh-C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NWZiZTRjZDY3YTVlYjcyMjlmYjZhMjA3MWI3OGU3Mjk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WPS 演示</Application>
  <PresentationFormat>宽屏</PresentationFormat>
  <Paragraphs>5</Paragraphs>
  <Slides>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黑体</vt:lpstr>
      <vt:lpstr>华文楷体</vt:lpstr>
      <vt:lpstr>微软雅黑</vt:lpstr>
      <vt:lpstr>Arial Unicode MS</vt:lpstr>
      <vt:lpstr>Calibri</vt:lpstr>
      <vt:lpstr>Office 主题</vt:lpstr>
      <vt:lpstr>学习雷锋好榜样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樊汝来</cp:lastModifiedBy>
  <cp:revision>133</cp:revision>
  <dcterms:created xsi:type="dcterms:W3CDTF">2020-02-05T11:17:00Z</dcterms:created>
  <dcterms:modified xsi:type="dcterms:W3CDTF">2025-09-09T08:02:26Z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28FFD3EBB9964E8299C1496930C42567_13</vt:lpwstr>
  </property>
  <property fmtid="{D5CDD505-2E9C-101B-9397-08002B2CF9AE}" pid="3" name="KSOProductBuildVer">
    <vt:lpwstr>2052-12.1.0.22529</vt:lpwstr>
  </property>
</Properties>
</file>