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2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074" autoAdjust="0"/>
  </p:normalViewPr>
  <p:slideViewPr>
    <p:cSldViewPr snapToGrid="0" showGuides="1">
      <p:cViewPr>
        <p:scale>
          <a:sx n="56" d="100"/>
          <a:sy n="56" d="100"/>
        </p:scale>
        <p:origin x="-1902" y="-612"/>
      </p:cViewPr>
      <p:guideLst>
        <p:guide orient="horz" pos="3952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948267" y="2044700"/>
            <a:ext cx="10080625" cy="1006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 验 课 名 称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1395663" y="3771491"/>
            <a:ext cx="9496946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学   </a:t>
            </a:r>
            <a:r>
              <a:rPr lang="zh-CN" altLang="en-US" sz="2800" dirty="0" smtClean="0"/>
              <a:t>科：                                 年    </a:t>
            </a:r>
            <a:r>
              <a:rPr lang="zh-CN" altLang="en-US" sz="2800" dirty="0"/>
              <a:t>级</a:t>
            </a:r>
            <a:r>
              <a:rPr lang="zh-CN" altLang="en-US" sz="2800" dirty="0" smtClean="0"/>
              <a:t>：</a:t>
            </a:r>
            <a:endParaRPr lang="zh-CN" altLang="en-US" sz="2800" dirty="0"/>
          </a:p>
          <a:p>
            <a:r>
              <a:rPr lang="zh-CN" altLang="en-US" sz="2800" dirty="0" smtClean="0"/>
              <a:t>主讲人：                                 学    校：</a:t>
            </a:r>
            <a:endParaRPr lang="en-US" altLang="zh-CN" sz="28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WPS 演示</Application>
  <PresentationFormat>自定义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华文楷体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Even Yin</cp:lastModifiedBy>
  <cp:revision>132</cp:revision>
  <dcterms:created xsi:type="dcterms:W3CDTF">2020-02-05T11:17:00Z</dcterms:created>
  <dcterms:modified xsi:type="dcterms:W3CDTF">2025-06-30T09:02:11Z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044BC163EADF414D8C655DE302FAAC5C_12</vt:lpwstr>
  </property>
  <property fmtid="{D5CDD505-2E9C-101B-9397-08002B2CF9AE}" pid="3" name="KSOProductBuildVer">
    <vt:lpwstr>2052-12.1.0.21541</vt:lpwstr>
  </property>
</Properties>
</file>